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4660"/>
  </p:normalViewPr>
  <p:slideViewPr>
    <p:cSldViewPr>
      <p:cViewPr varScale="1">
        <p:scale>
          <a:sx n="81" d="100"/>
          <a:sy n="81" d="100"/>
        </p:scale>
        <p:origin x="1675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4041-EBFE-4871-BE81-E76AF25E6219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443A3-99A9-4148-BB4B-609E3F0CBF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8B70C-D4DB-41DC-93DA-8D2B69055C9A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EC00-E791-484E-9CFD-DB397AE0A4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E8647-4B46-4488-B2A0-A56386732AA6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0BBC4-3EB7-4D22-A9B0-F26EA12F1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B974-8041-462A-96F6-3B70E2923C17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EA28C-FDFA-4589-B006-0AB3A98627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C330-D7E5-488D-BEA7-D98E22E57831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2DF4-CAD0-45E8-BE11-F5D2CA0C5A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F82A-FD7D-43DB-A662-73B2E9A6EFEA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E2FDF-6B71-47C7-95C5-C44AF67ACB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196B-88CD-4661-85DA-96DAF1429954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35FF-86F6-409A-848A-FDBC0F554C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9C87-9373-41AD-892B-285EC1B096A2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8709C-0964-454E-A5C3-0CD53CFF41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DAF0-3B16-48EB-BF44-1A1B885221FF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F559A-C625-49EF-92D8-D0251C2169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8382E-131D-401B-993B-A6F2E027EA89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7C40-3BB4-4BE7-9846-596E378832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82317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　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ダブルフェイス写真フレーム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076056" y="4365104"/>
            <a:ext cx="3666679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130</a:t>
            </a:r>
            <a:r>
              <a:rPr lang="ja-JP" altLang="en-US" sz="1200" dirty="0" err="1">
                <a:latin typeface="ＭＳ Ｐ明朝" charset="-128"/>
                <a:ea typeface="ＭＳ Ｐ明朝" charset="-128"/>
              </a:rPr>
              <a:t>ｘ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91mm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（折りたたみ時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118×130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）</a:t>
            </a:r>
            <a:endParaRPr lang="en-US" altLang="ja-JP" sz="1200" dirty="0">
              <a:latin typeface="ＭＳ Ｐ明朝" charset="-128"/>
              <a:ea typeface="ＭＳ Ｐ明朝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（ﾎﾟﾘﾌﾟﾛﾋﾟﾚﾝ）高透明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0.3㎜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0C/4C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</a:p>
          <a:p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梱包：適量ﾀﾞﾝﾎﾞｰﾙ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145681" y="3356992"/>
            <a:ext cx="4674791" cy="92333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</a:p>
          <a:p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完全自動生産により</a:t>
            </a:r>
            <a:r>
              <a:rPr lang="ja-JP" altLang="en-US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短納期・低価格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を実現。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専用加工装置で圧巻のスピード生産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073673" y="1196752"/>
            <a:ext cx="4890815" cy="175432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①フレーム部分にフルカラーでオリジナル印刷可能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②超簡単ワンタッチ組み立て！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③配りやすいサイズ感（折りたたまれた状態の配布時サイズ：約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13cm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角）</a:t>
            </a:r>
            <a:endParaRPr lang="ja-JP" altLang="en-US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59" y="1449284"/>
            <a:ext cx="3754106" cy="249178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36" y="4101575"/>
            <a:ext cx="2076808" cy="137848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485" y="4098130"/>
            <a:ext cx="2087188" cy="1385371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247559" y="3565711"/>
            <a:ext cx="32758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フレームに芸能人やキャラクターを印刷すれば、一緒に写真に写っている感を楽しめます</a:t>
            </a:r>
            <a:endParaRPr kumimoji="1" lang="ja-JP" altLang="en-US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559</TotalTime>
  <Words>142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Ｐ明朝</vt:lpstr>
      <vt:lpstr>Arial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商材紹介</dc:title>
  <dc:creator>古瀬 康弘</dc:creator>
  <cp:lastModifiedBy>嶋田 ゆり</cp:lastModifiedBy>
  <cp:revision>75</cp:revision>
  <dcterms:created xsi:type="dcterms:W3CDTF">2013-04-02T06:14:51Z</dcterms:created>
  <dcterms:modified xsi:type="dcterms:W3CDTF">2022-05-24T09:09:13Z</dcterms:modified>
</cp:coreProperties>
</file>