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81" d="100"/>
          <a:sy n="81" d="100"/>
        </p:scale>
        <p:origin x="167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82317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ダブルフェイス写真フレーム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076056" y="4365104"/>
            <a:ext cx="3666679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130</a:t>
            </a:r>
            <a:r>
              <a:rPr lang="ja-JP" altLang="en-US" sz="1200" dirty="0" err="1">
                <a:latin typeface="ＭＳ Ｐ明朝" charset="-128"/>
                <a:ea typeface="ＭＳ Ｐ明朝" charset="-128"/>
              </a:rPr>
              <a:t>ｘ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91mm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（折りたたみ時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118×130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）</a:t>
            </a:r>
            <a:endParaRPr lang="en-US" altLang="ja-JP" sz="1200" dirty="0">
              <a:latin typeface="ＭＳ Ｐ明朝" charset="-128"/>
              <a:ea typeface="ＭＳ Ｐ明朝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（ﾎﾟﾘﾌﾟﾛﾋﾟﾚﾝ）高透明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0.3㎜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梱包：適量ﾀﾞﾝﾎﾞｰﾙ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145681" y="3356992"/>
            <a:ext cx="4674791" cy="9233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完全自動生産により</a:t>
            </a:r>
            <a:r>
              <a:rPr lang="ja-JP" altLang="en-US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短納期・低価格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を実現。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専用加工装置で圧巻のスピード生産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073673" y="1196752"/>
            <a:ext cx="4890815" cy="175432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①フレーム部分にフルカラーでオリジナル印刷可能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②超簡単ワンタッチ組み立て！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③配りやすいサイズ感（折りたたまれた状態の配布時サイズ：約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13cm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角）</a:t>
            </a:r>
            <a:endParaRPr lang="ja-JP" altLang="en-US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59" y="1449284"/>
            <a:ext cx="3754106" cy="249178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36" y="4101575"/>
            <a:ext cx="2076808" cy="137848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485" y="4098130"/>
            <a:ext cx="2087188" cy="1385371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47559" y="3565711"/>
            <a:ext cx="32758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フレームに芸能人やキャラクターを印刷すれば、一緒に写真に写っている感を楽しめます</a:t>
            </a:r>
            <a:endParaRPr kumimoji="1" lang="ja-JP" alt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559</TotalTime>
  <Words>142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嶋田 ゆり</cp:lastModifiedBy>
  <cp:revision>75</cp:revision>
  <dcterms:created xsi:type="dcterms:W3CDTF">2013-04-02T06:14:51Z</dcterms:created>
  <dcterms:modified xsi:type="dcterms:W3CDTF">2022-05-24T09:09:13Z</dcterms:modified>
</cp:coreProperties>
</file>